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9BC5D-2A2D-4BD7-9FDB-D59328CF20D6}" v="5" dt="2022-03-24T20:24:19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en Rijsdijk" userId="b4f93b9657b2bc0e" providerId="LiveId" clId="{7D89BC5D-2A2D-4BD7-9FDB-D59328CF20D6}"/>
    <pc:docChg chg="undo custSel modSld">
      <pc:chgData name="Jeroen Rijsdijk" userId="b4f93b9657b2bc0e" providerId="LiveId" clId="{7D89BC5D-2A2D-4BD7-9FDB-D59328CF20D6}" dt="2022-03-24T20:24:19.635" v="364"/>
      <pc:docMkLst>
        <pc:docMk/>
      </pc:docMkLst>
      <pc:sldChg chg="modSp mod modAnim">
        <pc:chgData name="Jeroen Rijsdijk" userId="b4f93b9657b2bc0e" providerId="LiveId" clId="{7D89BC5D-2A2D-4BD7-9FDB-D59328CF20D6}" dt="2022-03-24T20:24:19.635" v="364"/>
        <pc:sldMkLst>
          <pc:docMk/>
          <pc:sldMk cId="713524143" sldId="256"/>
        </pc:sldMkLst>
        <pc:spChg chg="mod">
          <ac:chgData name="Jeroen Rijsdijk" userId="b4f93b9657b2bc0e" providerId="LiveId" clId="{7D89BC5D-2A2D-4BD7-9FDB-D59328CF20D6}" dt="2022-03-24T20:21:26.179" v="5" actId="20577"/>
          <ac:spMkLst>
            <pc:docMk/>
            <pc:sldMk cId="713524143" sldId="256"/>
            <ac:spMk id="2" creationId="{294C02EF-42C6-4D26-A1A0-34C69667623A}"/>
          </ac:spMkLst>
        </pc:spChg>
        <pc:spChg chg="mod">
          <ac:chgData name="Jeroen Rijsdijk" userId="b4f93b9657b2bc0e" providerId="LiveId" clId="{7D89BC5D-2A2D-4BD7-9FDB-D59328CF20D6}" dt="2022-03-24T20:22:51.225" v="139" actId="313"/>
          <ac:spMkLst>
            <pc:docMk/>
            <pc:sldMk cId="713524143" sldId="256"/>
            <ac:spMk id="3" creationId="{1965D2DF-72C0-4853-8DA4-497363D2C95B}"/>
          </ac:spMkLst>
        </pc:spChg>
        <pc:spChg chg="mod">
          <ac:chgData name="Jeroen Rijsdijk" userId="b4f93b9657b2bc0e" providerId="LiveId" clId="{7D89BC5D-2A2D-4BD7-9FDB-D59328CF20D6}" dt="2022-03-24T20:22:36.259" v="136" actId="20577"/>
          <ac:spMkLst>
            <pc:docMk/>
            <pc:sldMk cId="713524143" sldId="256"/>
            <ac:spMk id="4" creationId="{5112A1C6-F79D-41C5-8784-651DC18C0993}"/>
          </ac:spMkLst>
        </pc:spChg>
        <pc:spChg chg="mod">
          <ac:chgData name="Jeroen Rijsdijk" userId="b4f93b9657b2bc0e" providerId="LiveId" clId="{7D89BC5D-2A2D-4BD7-9FDB-D59328CF20D6}" dt="2022-03-24T20:23:53.230" v="361" actId="1076"/>
          <ac:spMkLst>
            <pc:docMk/>
            <pc:sldMk cId="713524143" sldId="256"/>
            <ac:spMk id="5" creationId="{A6BC62FC-72DF-4CA4-B3F7-E33991C11A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57AA9-392F-4209-88D0-402001B46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C4DB34-CA88-455B-877E-7F7623C1A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448398-C78E-46B7-9AF3-FCDC9ABAA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F3CDEA-2673-41AC-AA60-C1E2350B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B9BB48-B711-4343-AADD-BFF6EA3D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09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7869E-7F09-4357-8368-3E4B65DC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B60EE2-AF9C-4D0D-B93D-A93311B24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2C2869-6F43-4A80-AA97-84FB6258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77DA9F-373F-406A-AF83-11F8B39C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4C0F60-3A2C-4EF2-A410-67E9A428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14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470D8CA-2576-476C-8203-BA7C2A035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1B5106-B502-4B20-BB29-CE2813F14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A43C4A-145E-4558-B262-D1F9771B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62EB88-A038-4CB1-B849-F368EEA7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0B59EF-A601-4388-8070-6D51CEC1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119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C3DDE-5A1A-4749-B764-6CF93DC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37891A-B223-42B4-AC9A-8729F7F37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803589-27A3-4686-8223-A1FF79D8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540AF9-9678-4455-9A6C-024F98FB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F9B652-60A3-4393-9A28-3EE2CC6D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12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3DADD-4524-4BBD-8DE5-800244125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370407-D777-466C-A07D-92F1EA16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F71D8D-6853-4904-B6B2-C3952AAA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9C4F08-4078-4304-8C2C-D3B91A21E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A40155-559C-433C-9D9C-8E02ABA3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3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70CDB-748B-4CB4-8B24-A318A6A3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1CDB0F-54EF-423B-89B2-C436EC648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536EBD-AEB6-4FEF-895C-DE4E6A367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B3E1F9-7F94-4A9B-882D-EDA4D926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3ADB7E-2719-4E51-BAEC-5096F042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B5F29B-AD28-4E4F-95DC-44EFC72B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22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9F8B9-CC1F-4B62-9F37-905A295D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96251E-955F-4E23-BCB3-8B3E05F98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72099AE-A33C-47FF-9C58-3D9531EC9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4FFD951-4BEF-4973-BC4E-712289693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8997BC-179F-417D-98B8-87F23F26C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49FDE30-0833-4EBE-BD06-124D085E1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CC81371-E614-4F13-B699-8E6E857ED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7639864-6F55-461A-8F45-1840F49C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96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46A98-1B4B-4BBA-BB30-2750E658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4985580-5C86-4521-9D4F-9F7B31CD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1BEA7AE-2A4F-400F-B5AA-8AA2D88F4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0700D5-CF1C-411E-A2BB-3ED09B09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92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61F8A2-4205-4397-985F-1A286024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75C1FA3-EB8E-4E09-A868-395D5EC6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61EA34-B742-4345-9641-8790E608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70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C0A43-5BC9-42CB-B23C-637280CF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F82CA1-061C-40F3-895E-378FA78C3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B28A7F-EEA6-4C5A-AF0F-D62F57CB6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9419CF-13E7-4513-A48C-8440B429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83A74E-BA4C-43DB-A4F2-53E5E347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2905DB-8806-4C1B-B9CD-16DE4068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3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923B8A-D444-4D90-A414-35EB388A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EA66CC4-0C7A-42DC-872D-EB92C54A5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70C67C-C8E1-4D5E-BCE5-125182167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68A901-4334-4B9B-98E3-ADDB7AC0A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EE6909D-6943-4B1F-9347-661DA9B6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61521C-C636-4A2D-9CD3-7E4CC6FA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01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B6A97B2-B947-429E-BDEB-1F22BA3F8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5B6644-FC1D-4BC7-93C2-06252E338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193D93-286F-4573-82E9-3BFB3BCB2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235EA-BCAF-4556-9B74-F52931C09D40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A02C4A-D950-4508-A966-5E0E6CB02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A2C5A8-12F0-41DB-B14F-66C4EE113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D5BEF-0D0F-4E94-88D6-6FFEA0C36B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22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4C02EF-42C6-4D26-A1A0-34C696676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765" y="494522"/>
            <a:ext cx="5080986" cy="2055843"/>
          </a:xfrm>
        </p:spPr>
        <p:txBody>
          <a:bodyPr>
            <a:normAutofit/>
          </a:bodyPr>
          <a:lstStyle/>
          <a:p>
            <a:pPr algn="l"/>
            <a:r>
              <a:rPr lang="nl-NL" sz="4000" dirty="0"/>
              <a:t>Individuele opdracht - 30 minuten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65D2DF-72C0-4853-8DA4-497363D2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765" y="2856314"/>
            <a:ext cx="9144000" cy="1236292"/>
          </a:xfrm>
        </p:spPr>
        <p:txBody>
          <a:bodyPr>
            <a:noAutofit/>
          </a:bodyPr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Loop de video’s onder “Geavanceerde interacties Javascript / Tekenapp vervolg” (4 video’s) door, te vinden in Teams, programmeer mee! Programmeer kleine delen uit wanneer dit gevraagd wordt en neem denkpauzes wanneer dit wordt gevraagd.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112A1C6-F79D-41C5-8784-651DC18C0993}"/>
              </a:ext>
            </a:extLst>
          </p:cNvPr>
          <p:cNvSpPr txBox="1"/>
          <p:nvPr/>
        </p:nvSpPr>
        <p:spPr>
          <a:xfrm>
            <a:off x="742765" y="4537322"/>
            <a:ext cx="3249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Hulp nodig?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1. Kom naar mij toe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6BC62FC-72DF-4CA4-B3F7-E33991C11AB0}"/>
              </a:ext>
            </a:extLst>
          </p:cNvPr>
          <p:cNvSpPr txBox="1"/>
          <p:nvPr/>
        </p:nvSpPr>
        <p:spPr>
          <a:xfrm>
            <a:off x="8200008" y="4272833"/>
            <a:ext cx="32492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Klaar met de video’s?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Ga naar Teams -&gt;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Assigments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Lees de opdracht die je vandaag moet inleveren.</a:t>
            </a: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Programmeer en laat het aftekenen bij mij als je klaar bent</a:t>
            </a:r>
          </a:p>
        </p:txBody>
      </p:sp>
    </p:spTree>
    <p:extLst>
      <p:ext uri="{BB962C8B-B14F-4D97-AF65-F5344CB8AC3E}">
        <p14:creationId xmlns:p14="http://schemas.microsoft.com/office/powerpoint/2010/main" val="7135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</Words>
  <Application>Microsoft Office PowerPoint</Application>
  <PresentationFormat>Breedbeeld</PresentationFormat>
  <Paragraphs>10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Individuele opdracht - 30 minuten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Individuele opdracht - 65 minuten </dc:title>
  <dc:creator>Jeroen Rijsdijk</dc:creator>
  <cp:lastModifiedBy>Jeroen Rijsdijk</cp:lastModifiedBy>
  <cp:revision>5</cp:revision>
  <dcterms:created xsi:type="dcterms:W3CDTF">2022-03-21T17:02:12Z</dcterms:created>
  <dcterms:modified xsi:type="dcterms:W3CDTF">2022-03-24T20:24:21Z</dcterms:modified>
</cp:coreProperties>
</file>